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94" r:id="rId2"/>
    <p:sldId id="312" r:id="rId3"/>
    <p:sldId id="313" r:id="rId4"/>
    <p:sldId id="295" r:id="rId5"/>
    <p:sldId id="296" r:id="rId6"/>
    <p:sldId id="297" r:id="rId7"/>
    <p:sldId id="298" r:id="rId8"/>
    <p:sldId id="299" r:id="rId9"/>
    <p:sldId id="300" r:id="rId10"/>
    <p:sldId id="301" r:id="rId11"/>
    <p:sldId id="302" r:id="rId12"/>
    <p:sldId id="303" r:id="rId13"/>
    <p:sldId id="314" r:id="rId14"/>
    <p:sldId id="304" r:id="rId15"/>
    <p:sldId id="305" r:id="rId16"/>
    <p:sldId id="306" r:id="rId17"/>
    <p:sldId id="315" r:id="rId18"/>
    <p:sldId id="308" r:id="rId19"/>
    <p:sldId id="309" r:id="rId20"/>
    <p:sldId id="310" r:id="rId21"/>
    <p:sldId id="316" r:id="rId22"/>
    <p:sldId id="318" r:id="rId23"/>
  </p:sldIdLst>
  <p:sldSz cx="9144000" cy="6858000" type="screen4x3"/>
  <p:notesSz cx="7099300" cy="10234613"/>
  <p:defaultTextStyle>
    <a:defPPr>
      <a:defRPr lang="en-US"/>
    </a:defPPr>
    <a:lvl1pPr algn="l" rtl="0" fontAlgn="base" latinLnBrk="1">
      <a:spcBef>
        <a:spcPct val="0"/>
      </a:spcBef>
      <a:spcAft>
        <a:spcPct val="0"/>
      </a:spcAft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5pPr>
    <a:lvl6pPr marL="2286000" algn="l" defTabSz="914400" rtl="0" eaLnBrk="1" latinLnBrk="1" hangingPunct="1"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6pPr>
    <a:lvl7pPr marL="2743200" algn="l" defTabSz="914400" rtl="0" eaLnBrk="1" latinLnBrk="1" hangingPunct="1"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7pPr>
    <a:lvl8pPr marL="3200400" algn="l" defTabSz="914400" rtl="0" eaLnBrk="1" latinLnBrk="1" hangingPunct="1"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8pPr>
    <a:lvl9pPr marL="3657600" algn="l" defTabSz="914400" rtl="0" eaLnBrk="1" latinLnBrk="1" hangingPunct="1"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clrMode="bw" hiddenSlides="1" frameSlides="1"/>
  <p:clrMru>
    <a:srgbClr val="B05800"/>
    <a:srgbClr val="FFFF66"/>
    <a:srgbClr val="009900"/>
    <a:srgbClr val="66FF66"/>
    <a:srgbClr val="66CCFF"/>
    <a:srgbClr val="FF0000"/>
    <a:srgbClr val="FF3300"/>
    <a:srgbClr val="0033CC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6629" autoAdjust="0"/>
    <p:restoredTop sz="90711" autoAdjust="0"/>
  </p:normalViewPr>
  <p:slideViewPr>
    <p:cSldViewPr snapToObjects="1">
      <p:cViewPr varScale="1">
        <p:scale>
          <a:sx n="82" d="100"/>
          <a:sy n="82" d="100"/>
        </p:scale>
        <p:origin x="-456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 latinLnBrk="0">
              <a:defRPr sz="1300">
                <a:latin typeface="Arial" charset="0"/>
              </a:defRPr>
            </a:lvl1pPr>
          </a:lstStyle>
          <a:p>
            <a:r>
              <a:rPr lang="en-US" altLang="ko-KR"/>
              <a:t>MGB 2003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 latinLnBrk="0">
              <a:defRPr sz="1300">
                <a:latin typeface="Arial" charset="0"/>
              </a:defRPr>
            </a:lvl1pPr>
          </a:lstStyle>
          <a:p>
            <a:endParaRPr lang="en-US" altLang="ko-KR"/>
          </a:p>
        </p:txBody>
      </p:sp>
      <p:sp>
        <p:nvSpPr>
          <p:cNvPr id="194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64023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 eaLnBrk="0" latinLnBrk="0" hangingPunct="0">
              <a:defRPr sz="900" b="0">
                <a:latin typeface="Arial" charset="0"/>
                <a:cs typeface="Arial" charset="0"/>
              </a:defRPr>
            </a:lvl1pPr>
          </a:lstStyle>
          <a:p>
            <a:r>
              <a:rPr lang="en-US" altLang="ko-KR"/>
              <a:t>© 2003 Microsoft Corporation. All rights reserved.</a:t>
            </a:r>
          </a:p>
          <a:p>
            <a:r>
              <a:rPr lang="en-US" altLang="ko-KR"/>
              <a:t>This presentation is for informational purposes only. Microsoft makes no warranties, express or implied, in this summary.</a:t>
            </a:r>
          </a:p>
        </p:txBody>
      </p:sp>
      <p:sp>
        <p:nvSpPr>
          <p:cNvPr id="194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6465888" y="9723438"/>
            <a:ext cx="633412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 latinLnBrk="0">
              <a:defRPr sz="1300">
                <a:latin typeface="Arial" charset="0"/>
              </a:defRPr>
            </a:lvl1pPr>
          </a:lstStyle>
          <a:p>
            <a:fld id="{A57C7D74-1AA1-4CD7-9B75-F3B07F403780}" type="slidenum">
              <a:rPr lang="ko-KR" altLang="en-US"/>
              <a:pPr/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 latinLnBrk="0">
              <a:defRPr sz="1300" b="0"/>
            </a:lvl1pPr>
          </a:lstStyle>
          <a:p>
            <a:r>
              <a:rPr lang="en-US" altLang="ko-KR"/>
              <a:t>MGB 2003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 latinLnBrk="0">
              <a:defRPr sz="1300" b="0"/>
            </a:lvl1pPr>
          </a:lstStyle>
          <a:p>
            <a:endParaRPr lang="en-US" altLang="ko-KR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7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noProof="0" smtClean="0"/>
              <a:t>Click to edit Master text styles</a:t>
            </a:r>
          </a:p>
          <a:p>
            <a:pPr lvl="1"/>
            <a:r>
              <a:rPr lang="en-US" altLang="ko-KR" noProof="0" smtClean="0"/>
              <a:t>Second level</a:t>
            </a:r>
          </a:p>
          <a:p>
            <a:pPr lvl="2"/>
            <a:r>
              <a:rPr lang="en-US" altLang="ko-KR" noProof="0" smtClean="0"/>
              <a:t>Third level</a:t>
            </a:r>
          </a:p>
          <a:p>
            <a:pPr lvl="3"/>
            <a:r>
              <a:rPr lang="en-US" altLang="ko-KR" noProof="0" smtClean="0"/>
              <a:t>Fourth level</a:t>
            </a:r>
          </a:p>
          <a:p>
            <a:pPr lvl="4"/>
            <a:r>
              <a:rPr lang="en-US" altLang="ko-KR" noProof="0" smtClean="0"/>
              <a:t>Fifth level</a:t>
            </a:r>
          </a:p>
        </p:txBody>
      </p:sp>
      <p:sp>
        <p:nvSpPr>
          <p:cNvPr id="297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840913"/>
            <a:ext cx="5867400" cy="392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 eaLnBrk="0" latinLnBrk="0" hangingPunct="0">
              <a:defRPr sz="900" b="0">
                <a:cs typeface="Arial" charset="0"/>
              </a:defRPr>
            </a:lvl1pPr>
          </a:lstStyle>
          <a:p>
            <a:r>
              <a:rPr lang="en-US" altLang="ko-KR"/>
              <a:t>© 2003 Microsoft Corporation. All rights reserved.</a:t>
            </a:r>
          </a:p>
          <a:p>
            <a:r>
              <a:rPr lang="en-US" altLang="ko-KR"/>
              <a:t>This presentation is for informational purposes only. Microsoft makes no warranties, express or implied, in this summary.</a:t>
            </a:r>
            <a:endParaRPr lang="en-US" altLang="ko-KR" sz="1300"/>
          </a:p>
        </p:txBody>
      </p:sp>
      <p:sp>
        <p:nvSpPr>
          <p:cNvPr id="297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780088" y="9721850"/>
            <a:ext cx="131762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 latinLnBrk="0">
              <a:defRPr sz="1300" b="0"/>
            </a:lvl1pPr>
          </a:lstStyle>
          <a:p>
            <a:fld id="{C37CCB5E-D3DB-4C6A-B1F8-998E478A7F54}" type="slidenum">
              <a:rPr lang="ko-KR" altLang="en-US"/>
              <a:pPr/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dt="0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233363" indent="9525" algn="l" rtl="0" eaLnBrk="0" fontAlgn="base" latinLnBrk="1" hangingPunct="0">
      <a:spcBef>
        <a:spcPct val="30000"/>
      </a:spcBef>
      <a:spcAft>
        <a:spcPct val="0"/>
      </a:spcAft>
      <a:buChar char="•"/>
      <a:defRPr kumimoji="1" sz="1000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457200" indent="-9525" algn="l" rtl="0" eaLnBrk="0" fontAlgn="base" latinLnBrk="1" hangingPunct="0">
      <a:spcBef>
        <a:spcPct val="30000"/>
      </a:spcBef>
      <a:spcAft>
        <a:spcPct val="0"/>
      </a:spcAft>
      <a:buChar char="•"/>
      <a:defRPr kumimoji="1" sz="900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681038" algn="l" rtl="0" eaLnBrk="0" fontAlgn="base" latinLnBrk="1" hangingPunct="0">
      <a:spcBef>
        <a:spcPct val="30000"/>
      </a:spcBef>
      <a:spcAft>
        <a:spcPct val="0"/>
      </a:spcAft>
      <a:buChar char="•"/>
      <a:defRPr kumimoji="1" sz="900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904875" algn="l" rtl="0" eaLnBrk="0" fontAlgn="base" latinLnBrk="1" hangingPunct="0">
      <a:spcBef>
        <a:spcPct val="30000"/>
      </a:spcBef>
      <a:spcAft>
        <a:spcPct val="0"/>
      </a:spcAft>
      <a:buChar char="•"/>
      <a:defRPr kumimoji="1" sz="900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 bwMode="ltGray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4175" y="1417638"/>
            <a:ext cx="7772400" cy="695325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altLang="ko-KR"/>
              <a:t>Click to edit Master title style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4175" y="4445000"/>
            <a:ext cx="7861300" cy="530225"/>
          </a:xfrm>
        </p:spPr>
        <p:txBody>
          <a:bodyPr anchor="ctr"/>
          <a:lstStyle>
            <a:lvl1pPr marL="0" indent="0">
              <a:spcBef>
                <a:spcPct val="0"/>
              </a:spcBef>
              <a:buFont typeface="Wingdings" pitchFamily="2" charset="2"/>
              <a:buNone/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 altLang="ko-KR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77025" y="228600"/>
            <a:ext cx="2097088" cy="309245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81000" y="228600"/>
            <a:ext cx="6143625" cy="309245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1000" y="228600"/>
            <a:ext cx="8393113" cy="750888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idx="1"/>
          </p:nvPr>
        </p:nvSpPr>
        <p:spPr>
          <a:xfrm>
            <a:off x="381000" y="1416050"/>
            <a:ext cx="8388350" cy="1905000"/>
          </a:xfrm>
        </p:spPr>
        <p:txBody>
          <a:bodyPr/>
          <a:lstStyle/>
          <a:p>
            <a:pPr lvl="0"/>
            <a:endParaRPr lang="ko-KR" altLang="en-US" noProof="0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제목, 텍스트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1000" y="228600"/>
            <a:ext cx="8393113" cy="750888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381000" y="1416050"/>
            <a:ext cx="4117975" cy="19050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51375" y="1416050"/>
            <a:ext cx="4117975" cy="19050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81000" y="1416050"/>
            <a:ext cx="4117975" cy="190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51375" y="1416050"/>
            <a:ext cx="4117975" cy="190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228600"/>
            <a:ext cx="8393113" cy="750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ko-KR" smtClean="0"/>
              <a:t>Click to edit Title Slide</a:t>
            </a:r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416050"/>
            <a:ext cx="8388350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62" r:id="rId1"/>
    <p:sldLayoutId id="2147483661" r:id="rId2"/>
    <p:sldLayoutId id="2147483660" r:id="rId3"/>
    <p:sldLayoutId id="2147483659" r:id="rId4"/>
    <p:sldLayoutId id="2147483658" r:id="rId5"/>
    <p:sldLayoutId id="2147483657" r:id="rId6"/>
    <p:sldLayoutId id="2147483656" r:id="rId7"/>
    <p:sldLayoutId id="2147483655" r:id="rId8"/>
    <p:sldLayoutId id="2147483654" r:id="rId9"/>
    <p:sldLayoutId id="2147483653" r:id="rId10"/>
    <p:sldLayoutId id="2147483652" r:id="rId11"/>
    <p:sldLayoutId id="2147483651" r:id="rId12"/>
    <p:sldLayoutId id="2147483650" r:id="rId13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Franklin Gothic Medium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Franklin Gothic Medium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Franklin Gothic Medium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Franklin Gothic Medium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Franklin Gothic Medium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Franklin Gothic Medium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Franklin Gothic Medium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8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Franklin Gothic Medium" pitchFamily="34" charset="0"/>
        </a:defRPr>
      </a:lvl9pPr>
    </p:titleStyle>
    <p:bodyStyle>
      <a:lvl1pPr marL="460375" indent="-460375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28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855663" indent="-39370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24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2pPr>
      <a:lvl3pPr marL="1258888" indent="-401638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3pPr>
      <a:lvl4pPr marL="1595438" indent="-334963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4pPr>
      <a:lvl5pPr marL="1909763" indent="-300038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1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5pPr>
      <a:lvl6pPr marL="2366963" indent="-300038" algn="l" rtl="0" fontAlgn="base">
        <a:lnSpc>
          <a:spcPct val="90000"/>
        </a:lnSpc>
        <a:spcBef>
          <a:spcPct val="3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1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6pPr>
      <a:lvl7pPr marL="2824163" indent="-300038" algn="l" rtl="0" fontAlgn="base">
        <a:lnSpc>
          <a:spcPct val="90000"/>
        </a:lnSpc>
        <a:spcBef>
          <a:spcPct val="3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1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7pPr>
      <a:lvl8pPr marL="3281363" indent="-300038" algn="l" rtl="0" fontAlgn="base">
        <a:lnSpc>
          <a:spcPct val="90000"/>
        </a:lnSpc>
        <a:spcBef>
          <a:spcPct val="3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1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8pPr>
      <a:lvl9pPr marL="3738563" indent="-300038" algn="l" rtl="0" fontAlgn="base">
        <a:lnSpc>
          <a:spcPct val="90000"/>
        </a:lnSpc>
        <a:spcBef>
          <a:spcPct val="3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16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4175" y="1089025"/>
            <a:ext cx="7772400" cy="1311128"/>
          </a:xfrm>
        </p:spPr>
        <p:txBody>
          <a:bodyPr/>
          <a:lstStyle/>
          <a:p>
            <a:pPr eaLnBrk="1" hangingPunct="1"/>
            <a:r>
              <a:rPr lang="en-US" altLang="ko-KR" dirty="0" err="1" smtClean="0">
                <a:latin typeface="맑은 고딕" pitchFamily="50" charset="-127"/>
                <a:ea typeface="맑은 고딕" pitchFamily="50" charset="-127"/>
              </a:rPr>
              <a:t>SoulHunt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/>
            </a:r>
            <a:br>
              <a:rPr lang="en-US" altLang="ko-KR" dirty="0" smtClean="0">
                <a:latin typeface="맑은 고딕" pitchFamily="50" charset="-127"/>
                <a:ea typeface="맑은 고딕" pitchFamily="50" charset="-127"/>
              </a:rPr>
            </a:b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2008/07/15</a:t>
            </a:r>
            <a:endParaRPr lang="ko-KR" altLang="en-US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4175" y="4446588"/>
            <a:ext cx="7861300" cy="535531"/>
          </a:xfrm>
        </p:spPr>
        <p:txBody>
          <a:bodyPr/>
          <a:lstStyle/>
          <a:p>
            <a:pPr algn="r" eaLnBrk="1" hangingPunct="1">
              <a:defRPr/>
            </a:pPr>
            <a:r>
              <a:rPr lang="en-US" altLang="ko-KR" dirty="0" smtClean="0">
                <a:ea typeface="굴림" charset="-127"/>
              </a:rPr>
              <a:t>MAIET Entertainment</a:t>
            </a:r>
            <a:endParaRPr lang="ko-KR" altLang="ko-KR" dirty="0" smtClean="0">
              <a:ea typeface="굴림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373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1222" y="785794"/>
            <a:ext cx="9041372" cy="51435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475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43042" y="0"/>
            <a:ext cx="5357850" cy="6948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577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" y="928670"/>
            <a:ext cx="9108345" cy="48577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>
          <a:xfrm>
            <a:off x="722313" y="2906713"/>
            <a:ext cx="7772400" cy="923330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sz="6000" dirty="0" smtClean="0">
                <a:latin typeface="맑은 고딕" pitchFamily="50" charset="-127"/>
                <a:ea typeface="맑은 고딕" pitchFamily="50" charset="-127"/>
              </a:rPr>
              <a:t>캐릭터</a:t>
            </a:r>
            <a:endParaRPr lang="ko-KR" altLang="en-US" sz="600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>
          <a:xfrm>
            <a:off x="722313" y="3656806"/>
            <a:ext cx="7772400" cy="1500187"/>
          </a:xfrm>
        </p:spPr>
        <p:txBody>
          <a:bodyPr/>
          <a:lstStyle/>
          <a:p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680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50" y="28575"/>
            <a:ext cx="8572500" cy="6800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78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00100" y="-1"/>
            <a:ext cx="6929486" cy="69454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88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00100" y="0"/>
            <a:ext cx="6929486" cy="69454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>
          <a:xfrm>
            <a:off x="722313" y="2906713"/>
            <a:ext cx="7772400" cy="923330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sz="6000" dirty="0" smtClean="0">
                <a:latin typeface="맑은 고딕" pitchFamily="50" charset="-127"/>
                <a:ea typeface="맑은 고딕" pitchFamily="50" charset="-127"/>
              </a:rPr>
              <a:t>배경</a:t>
            </a:r>
            <a:endParaRPr lang="ko-KR" altLang="en-US" sz="600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>
          <a:xfrm>
            <a:off x="722313" y="3656806"/>
            <a:ext cx="7772400" cy="1500187"/>
          </a:xfrm>
        </p:spPr>
        <p:txBody>
          <a:bodyPr/>
          <a:lstStyle/>
          <a:p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98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32" y="-285776"/>
            <a:ext cx="9144032" cy="72943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08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32" y="-71462"/>
            <a:ext cx="9144000" cy="72943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그래픽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1000" y="1416050"/>
            <a:ext cx="8388350" cy="6130909"/>
          </a:xfrm>
        </p:spPr>
        <p:txBody>
          <a:bodyPr/>
          <a:lstStyle/>
          <a:p>
            <a:r>
              <a:rPr lang="ko-KR" altLang="en-US" dirty="0" err="1" smtClean="0"/>
              <a:t>컨셉</a:t>
            </a:r>
            <a:endParaRPr lang="en-US" altLang="ko-KR" dirty="0" smtClean="0"/>
          </a:p>
          <a:p>
            <a:pPr lvl="1"/>
            <a:r>
              <a:rPr lang="en-US" altLang="ko-KR" sz="1800" dirty="0" smtClean="0"/>
              <a:t>PC - </a:t>
            </a:r>
            <a:r>
              <a:rPr lang="ko-KR" altLang="en-US" sz="1800" dirty="0" smtClean="0"/>
              <a:t>체인 메일 남녀 각 </a:t>
            </a:r>
            <a:r>
              <a:rPr lang="en-US" altLang="ko-KR" sz="1800" dirty="0" smtClean="0"/>
              <a:t>1</a:t>
            </a:r>
            <a:r>
              <a:rPr lang="ko-KR" altLang="en-US" sz="1800" dirty="0" smtClean="0"/>
              <a:t>종</a:t>
            </a:r>
            <a:endParaRPr lang="en-US" altLang="ko-KR" sz="1800" dirty="0" smtClean="0"/>
          </a:p>
          <a:p>
            <a:pPr lvl="1"/>
            <a:r>
              <a:rPr lang="en-US" altLang="ko-KR" sz="1800" dirty="0" smtClean="0"/>
              <a:t>NPC - </a:t>
            </a:r>
            <a:r>
              <a:rPr lang="ko-KR" altLang="en-US" sz="1800" dirty="0" smtClean="0"/>
              <a:t>어린이 남녀 각 </a:t>
            </a:r>
            <a:r>
              <a:rPr lang="en-US" altLang="ko-KR" sz="1800" dirty="0" smtClean="0"/>
              <a:t>1</a:t>
            </a:r>
            <a:r>
              <a:rPr lang="ko-KR" altLang="en-US" sz="1800" dirty="0" smtClean="0"/>
              <a:t>종</a:t>
            </a:r>
            <a:endParaRPr lang="en-US" altLang="ko-KR" sz="1800" dirty="0" smtClean="0"/>
          </a:p>
          <a:p>
            <a:pPr lvl="1"/>
            <a:r>
              <a:rPr lang="ko-KR" altLang="en-US" sz="1800" dirty="0" err="1" smtClean="0"/>
              <a:t>몬스터</a:t>
            </a:r>
            <a:r>
              <a:rPr lang="ko-KR" altLang="en-US" sz="1800" dirty="0" smtClean="0"/>
              <a:t> </a:t>
            </a:r>
            <a:r>
              <a:rPr lang="en-US" altLang="ko-KR" sz="1800" dirty="0" smtClean="0"/>
              <a:t>– </a:t>
            </a:r>
            <a:r>
              <a:rPr lang="ko-KR" altLang="en-US" sz="1800" dirty="0" err="1" smtClean="0"/>
              <a:t>팜포우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저주받은 </a:t>
            </a:r>
            <a:r>
              <a:rPr lang="ko-KR" altLang="en-US" sz="1800" dirty="0" err="1" smtClean="0"/>
              <a:t>팜포우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배경 </a:t>
            </a:r>
            <a:r>
              <a:rPr lang="en-US" altLang="ko-KR" sz="1800" dirty="0" smtClean="0"/>
              <a:t>– </a:t>
            </a:r>
            <a:r>
              <a:rPr lang="ko-KR" altLang="en-US" sz="1800" dirty="0" smtClean="0"/>
              <a:t>인젠 분수대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영웅의 오솔길</a:t>
            </a:r>
            <a:endParaRPr lang="en-US" altLang="ko-KR" sz="1800" dirty="0" smtClean="0"/>
          </a:p>
          <a:p>
            <a:r>
              <a:rPr lang="ko-KR" altLang="en-US" dirty="0" smtClean="0"/>
              <a:t>캐릭터 모델링</a:t>
            </a:r>
            <a:endParaRPr lang="en-US" altLang="ko-KR" dirty="0" smtClean="0"/>
          </a:p>
          <a:p>
            <a:pPr lvl="1"/>
            <a:r>
              <a:rPr lang="en-US" altLang="ko-KR" sz="1800" dirty="0" smtClean="0"/>
              <a:t>PC </a:t>
            </a:r>
            <a:r>
              <a:rPr lang="ko-KR" altLang="en-US" sz="1800" dirty="0" err="1" smtClean="0"/>
              <a:t>중갑</a:t>
            </a:r>
            <a:r>
              <a:rPr lang="ko-KR" altLang="en-US" sz="1800" dirty="0" smtClean="0"/>
              <a:t> 남녀 각 </a:t>
            </a:r>
            <a:r>
              <a:rPr lang="en-US" altLang="ko-KR" sz="1800" dirty="0" smtClean="0"/>
              <a:t>1</a:t>
            </a:r>
            <a:r>
              <a:rPr lang="ko-KR" altLang="en-US" sz="1800" dirty="0" smtClean="0"/>
              <a:t>종</a:t>
            </a:r>
            <a:endParaRPr lang="en-US" altLang="ko-KR" sz="1800" dirty="0" smtClean="0"/>
          </a:p>
          <a:p>
            <a:pPr lvl="1"/>
            <a:r>
              <a:rPr lang="ko-KR" altLang="en-US" sz="1800" dirty="0" err="1" smtClean="0"/>
              <a:t>몬스터</a:t>
            </a:r>
            <a:r>
              <a:rPr lang="ko-KR" altLang="en-US" sz="1800" dirty="0" smtClean="0"/>
              <a:t> </a:t>
            </a:r>
            <a:r>
              <a:rPr lang="en-US" altLang="ko-KR" sz="1800" dirty="0" smtClean="0"/>
              <a:t>Queen 2</a:t>
            </a:r>
            <a:r>
              <a:rPr lang="ko-KR" altLang="en-US" sz="1800" dirty="0" smtClean="0"/>
              <a:t>종</a:t>
            </a:r>
            <a:endParaRPr lang="en-US" altLang="ko-KR" sz="1800" dirty="0" smtClean="0"/>
          </a:p>
          <a:p>
            <a:r>
              <a:rPr lang="ko-KR" altLang="en-US" dirty="0" smtClean="0"/>
              <a:t>애니메이션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PC - </a:t>
            </a:r>
            <a:r>
              <a:rPr lang="ko-KR" altLang="en-US" dirty="0" smtClean="0"/>
              <a:t>남녀 각 </a:t>
            </a:r>
            <a:r>
              <a:rPr lang="en-US" altLang="ko-KR" dirty="0" smtClean="0"/>
              <a:t>1 </a:t>
            </a:r>
            <a:r>
              <a:rPr lang="ko-KR" altLang="en-US" dirty="0" smtClean="0"/>
              <a:t>종 </a:t>
            </a:r>
            <a:r>
              <a:rPr lang="ko-KR" altLang="en-US" dirty="0" err="1" smtClean="0"/>
              <a:t>리깅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NPC – Wolf, Walking Tree, Walking Tree Boss, Cerberus, Bats, Birds, Goral, Ogre, Troll, Bee, Chicken, Queen </a:t>
            </a:r>
            <a:r>
              <a:rPr lang="ko-KR" altLang="en-US" dirty="0" err="1" smtClean="0"/>
              <a:t>진행중</a:t>
            </a:r>
            <a:r>
              <a:rPr lang="en-US" altLang="ko-KR" dirty="0" smtClean="0"/>
              <a:t>, Bat Boss </a:t>
            </a:r>
            <a:r>
              <a:rPr lang="ko-KR" altLang="en-US" dirty="0" err="1" smtClean="0"/>
              <a:t>진행중</a:t>
            </a:r>
            <a:r>
              <a:rPr lang="en-US" altLang="ko-KR" dirty="0" smtClean="0"/>
              <a:t>, Bonbon Pawn </a:t>
            </a:r>
            <a:r>
              <a:rPr lang="ko-KR" altLang="en-US" dirty="0" err="1" smtClean="0"/>
              <a:t>진행중</a:t>
            </a:r>
            <a:endParaRPr lang="en-US" altLang="ko-KR" dirty="0" smtClean="0"/>
          </a:p>
          <a:p>
            <a:endParaRPr lang="ko-KR" alt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19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-364855"/>
            <a:ext cx="9144000" cy="72943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 </a:t>
            </a:r>
            <a:r>
              <a:rPr lang="ko-KR" altLang="en-US" dirty="0" err="1" smtClean="0"/>
              <a:t>로직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1000" y="1416050"/>
            <a:ext cx="8388350" cy="2031325"/>
          </a:xfrm>
        </p:spPr>
        <p:txBody>
          <a:bodyPr/>
          <a:lstStyle/>
          <a:p>
            <a:r>
              <a:rPr lang="ko-KR" altLang="en-US" dirty="0" err="1" smtClean="0"/>
              <a:t>다이나믹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퀘스트</a:t>
            </a:r>
            <a:endParaRPr lang="en-US" altLang="ko-KR" dirty="0" smtClean="0"/>
          </a:p>
          <a:p>
            <a:r>
              <a:rPr lang="ko-KR" altLang="en-US" dirty="0" err="1" smtClean="0"/>
              <a:t>몬스터</a:t>
            </a:r>
            <a:r>
              <a:rPr lang="ko-KR" altLang="en-US" dirty="0" smtClean="0"/>
              <a:t> 잡기</a:t>
            </a:r>
            <a:endParaRPr lang="en-US" altLang="ko-KR" dirty="0" smtClean="0"/>
          </a:p>
          <a:p>
            <a:r>
              <a:rPr lang="ko-KR" altLang="en-US" dirty="0" smtClean="0"/>
              <a:t>아이템 수리</a:t>
            </a:r>
            <a:endParaRPr lang="en-US" altLang="ko-KR" dirty="0" smtClean="0"/>
          </a:p>
          <a:p>
            <a:r>
              <a:rPr lang="ko-KR" altLang="en-US" dirty="0" err="1" smtClean="0"/>
              <a:t>크래프</a:t>
            </a:r>
            <a:r>
              <a:rPr lang="ko-KR" altLang="en-US" dirty="0" err="1" smtClean="0"/>
              <a:t>트</a:t>
            </a:r>
            <a:endParaRPr lang="ko-KR" altLang="en-US" dirty="0"/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>
          <a:xfrm>
            <a:off x="722313" y="2906713"/>
            <a:ext cx="7772400" cy="923330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sz="6000" dirty="0" smtClean="0">
                <a:latin typeface="맑은 고딕" pitchFamily="50" charset="-127"/>
                <a:ea typeface="맑은 고딕" pitchFamily="50" charset="-127"/>
              </a:rPr>
              <a:t>시연</a:t>
            </a:r>
            <a:endParaRPr lang="ko-KR" altLang="en-US" sz="600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>
          <a:xfrm>
            <a:off x="722313" y="3656806"/>
            <a:ext cx="7772400" cy="1500187"/>
          </a:xfrm>
        </p:spPr>
        <p:txBody>
          <a:bodyPr/>
          <a:lstStyle/>
          <a:p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그래픽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1000" y="1416050"/>
            <a:ext cx="8388350" cy="3102388"/>
          </a:xfrm>
        </p:spPr>
        <p:txBody>
          <a:bodyPr/>
          <a:lstStyle/>
          <a:p>
            <a:r>
              <a:rPr lang="ko-KR" altLang="en-US" dirty="0" err="1" smtClean="0"/>
              <a:t>이펙트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Ice </a:t>
            </a:r>
            <a:r>
              <a:rPr lang="ko-KR" altLang="en-US" dirty="0" smtClean="0"/>
              <a:t>마법 관련 </a:t>
            </a:r>
            <a:r>
              <a:rPr lang="ko-KR" altLang="en-US" dirty="0" err="1" smtClean="0"/>
              <a:t>작업중</a:t>
            </a:r>
            <a:endParaRPr lang="en-US" altLang="ko-KR" dirty="0" smtClean="0"/>
          </a:p>
          <a:p>
            <a:r>
              <a:rPr lang="ko-KR" altLang="en-US" dirty="0" smtClean="0"/>
              <a:t>배경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인테리어 </a:t>
            </a:r>
            <a:r>
              <a:rPr lang="ko-KR" altLang="en-US" dirty="0" err="1" smtClean="0"/>
              <a:t>맵오브젝트</a:t>
            </a:r>
            <a:r>
              <a:rPr lang="ko-KR" altLang="en-US" dirty="0" smtClean="0"/>
              <a:t> </a:t>
            </a:r>
            <a:r>
              <a:rPr lang="en-US" altLang="ko-KR" dirty="0" smtClean="0"/>
              <a:t>9</a:t>
            </a:r>
            <a:r>
              <a:rPr lang="ko-KR" altLang="en-US" dirty="0" smtClean="0"/>
              <a:t>종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인젠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건물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옥션</a:t>
            </a:r>
            <a:r>
              <a:rPr lang="en-US" altLang="ko-KR" dirty="0" smtClean="0"/>
              <a:t>,</a:t>
            </a:r>
            <a:r>
              <a:rPr lang="ko-KR" altLang="en-US" dirty="0" smtClean="0"/>
              <a:t>여관</a:t>
            </a:r>
            <a:r>
              <a:rPr lang="en-US" altLang="ko-KR" dirty="0" smtClean="0"/>
              <a:t>,</a:t>
            </a:r>
            <a:r>
              <a:rPr lang="ko-KR" altLang="en-US" dirty="0" smtClean="0"/>
              <a:t>기본건물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재작업</a:t>
            </a:r>
            <a:r>
              <a:rPr lang="en-US" altLang="ko-KR" dirty="0" smtClean="0"/>
              <a:t>, </a:t>
            </a:r>
            <a:r>
              <a:rPr lang="ko-KR" altLang="en-US" dirty="0" smtClean="0"/>
              <a:t>분수대 </a:t>
            </a:r>
            <a:r>
              <a:rPr lang="ko-KR" altLang="en-US" dirty="0" err="1" smtClean="0"/>
              <a:t>작업중</a:t>
            </a:r>
            <a:endParaRPr lang="en-US" altLang="ko-KR" dirty="0" smtClean="0"/>
          </a:p>
          <a:p>
            <a:pPr lvl="1"/>
            <a:endParaRPr lang="ko-KR" alt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>
          <a:xfrm>
            <a:off x="722313" y="2906713"/>
            <a:ext cx="7772400" cy="923330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sz="6000" dirty="0" err="1" smtClean="0">
                <a:latin typeface="맑은 고딕" pitchFamily="50" charset="-127"/>
                <a:ea typeface="맑은 고딕" pitchFamily="50" charset="-127"/>
              </a:rPr>
              <a:t>컨셉</a:t>
            </a:r>
            <a:endParaRPr lang="ko-KR" altLang="en-US" sz="600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>
          <a:xfrm>
            <a:off x="722313" y="3656806"/>
            <a:ext cx="7772400" cy="1500187"/>
          </a:xfrm>
        </p:spPr>
        <p:txBody>
          <a:bodyPr/>
          <a:lstStyle/>
          <a:p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57019" y="0"/>
            <a:ext cx="665825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963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71670" y="-214338"/>
            <a:ext cx="4857784" cy="72988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065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587375"/>
            <a:ext cx="9144000" cy="58318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168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53070"/>
            <a:ext cx="9144000" cy="639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270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6591" y="-71462"/>
            <a:ext cx="7934499" cy="6929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ebcast Template - MSDN FY04">
  <a:themeElements>
    <a:clrScheme name="Webcast Template - MSDN FY04 1">
      <a:dk1>
        <a:srgbClr val="000000"/>
      </a:dk1>
      <a:lt1>
        <a:srgbClr val="FFFFFF"/>
      </a:lt1>
      <a:dk2>
        <a:srgbClr val="00478E"/>
      </a:dk2>
      <a:lt2>
        <a:srgbClr val="FFDD4F"/>
      </a:lt2>
      <a:accent1>
        <a:srgbClr val="FCEB98"/>
      </a:accent1>
      <a:accent2>
        <a:srgbClr val="EB7C35"/>
      </a:accent2>
      <a:accent3>
        <a:srgbClr val="AAB1C6"/>
      </a:accent3>
      <a:accent4>
        <a:srgbClr val="DADADA"/>
      </a:accent4>
      <a:accent5>
        <a:srgbClr val="FDF3CA"/>
      </a:accent5>
      <a:accent6>
        <a:srgbClr val="D5702F"/>
      </a:accent6>
      <a:hlink>
        <a:srgbClr val="74C35F"/>
      </a:hlink>
      <a:folHlink>
        <a:srgbClr val="6294CD"/>
      </a:folHlink>
    </a:clrScheme>
    <a:fontScheme name="Webcast Template - MSDN FY04">
      <a:majorFont>
        <a:latin typeface="Franklin Gothic Medium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1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Franklin Gothic Medium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1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Franklin Gothic Medium" pitchFamily="34" charset="0"/>
          </a:defRPr>
        </a:defPPr>
      </a:lstStyle>
    </a:lnDef>
  </a:objectDefaults>
  <a:extraClrSchemeLst>
    <a:extraClrScheme>
      <a:clrScheme name="Webcast Template - MSDN FY04 1">
        <a:dk1>
          <a:srgbClr val="000000"/>
        </a:dk1>
        <a:lt1>
          <a:srgbClr val="FFFFFF"/>
        </a:lt1>
        <a:dk2>
          <a:srgbClr val="00478E"/>
        </a:dk2>
        <a:lt2>
          <a:srgbClr val="FFDD4F"/>
        </a:lt2>
        <a:accent1>
          <a:srgbClr val="FCEB98"/>
        </a:accent1>
        <a:accent2>
          <a:srgbClr val="EB7C35"/>
        </a:accent2>
        <a:accent3>
          <a:srgbClr val="AAB1C6"/>
        </a:accent3>
        <a:accent4>
          <a:srgbClr val="DADADA"/>
        </a:accent4>
        <a:accent5>
          <a:srgbClr val="FDF3CA"/>
        </a:accent5>
        <a:accent6>
          <a:srgbClr val="D5702F"/>
        </a:accent6>
        <a:hlink>
          <a:srgbClr val="74C35F"/>
        </a:hlink>
        <a:folHlink>
          <a:srgbClr val="6294CD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10397</TotalTime>
  <Words>128</Words>
  <Application>Microsoft PowerPoint</Application>
  <PresentationFormat>화면 슬라이드 쇼(4:3)</PresentationFormat>
  <Paragraphs>29</Paragraphs>
  <Slides>22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3" baseType="lpstr">
      <vt:lpstr>Webcast Template - MSDN FY04</vt:lpstr>
      <vt:lpstr>SoulHunt 2008/07/15</vt:lpstr>
      <vt:lpstr>그래픽</vt:lpstr>
      <vt:lpstr>그래픽</vt:lpstr>
      <vt:lpstr>컨셉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캐릭터</vt:lpstr>
      <vt:lpstr>슬라이드 14</vt:lpstr>
      <vt:lpstr>슬라이드 15</vt:lpstr>
      <vt:lpstr>슬라이드 16</vt:lpstr>
      <vt:lpstr>배경</vt:lpstr>
      <vt:lpstr>슬라이드 18</vt:lpstr>
      <vt:lpstr>슬라이드 19</vt:lpstr>
      <vt:lpstr>슬라이드 20</vt:lpstr>
      <vt:lpstr>게임 로직</vt:lpstr>
      <vt:lpstr>시연</vt:lpstr>
    </vt:vector>
  </TitlesOfParts>
  <Company>인터데브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테스트 자동화</dc:title>
  <dc:subject/>
  <dc:creator>남기룡</dc:creator>
  <dc:description>Template design: aliciad_x000d_
Formatter:_x000d_
Event Date:_x000d_
Event Location:_x000d_
Speech Length:_x000d_
Audience:_x000d_
Key Topics:</dc:description>
  <cp:lastModifiedBy>남기룡</cp:lastModifiedBy>
  <cp:revision>1500</cp:revision>
  <dcterms:created xsi:type="dcterms:W3CDTF">2004-08-31T00:37:58Z</dcterms:created>
  <dcterms:modified xsi:type="dcterms:W3CDTF">2008-07-15T02:46:34Z</dcterms:modified>
</cp:coreProperties>
</file>

<file path=docProps/thumbnail.jpeg>
</file>